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0" r:id="rId6"/>
    <p:sldId id="261" r:id="rId7"/>
    <p:sldId id="259" r:id="rId8"/>
    <p:sldId id="262" r:id="rId9"/>
    <p:sldId id="266" r:id="rId10"/>
    <p:sldId id="264" r:id="rId11"/>
    <p:sldId id="263" r:id="rId12"/>
    <p:sldId id="265" r:id="rId13"/>
    <p:sldId id="268" r:id="rId14"/>
    <p:sldId id="267" r:id="rId15"/>
    <p:sldId id="269" r:id="rId16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70" d="100"/>
          <a:sy n="70" d="100"/>
        </p:scale>
        <p:origin x="-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E8814-EA5F-49EF-98BC-76CF723B7BEC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C6A5D-67F7-4E5D-A429-48BFA643296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35C3B-BDC0-4F37-AFFD-DE9BFD6D9C63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6521D-7DA4-4428-BA73-4894935DDE5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B727E-A679-4D4B-957B-7BB75F465FAE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1E860-6005-4F35-97F1-36C898B1371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30097-B14F-4982-819F-F5120CACF3AB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92A0F-8A3F-4F4F-B63C-C166F49287A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ABCD0-913B-4460-8EB9-C38EAE5DF871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D76B5-2F3E-4FDE-8CC8-D120733F2F3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B0B7E-53FC-45FC-8BDB-449E37BA4ADB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CB1C5-0C97-4F2D-B2EC-32EB6D6223E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ECC79-8BA6-4275-9AFD-B24E2D72B93F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B63D-A1AD-4D57-AE05-BD1CA37B10B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25348-33F0-4E90-A6A3-AD0FD4EF3FE9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BC03D-4C46-481A-B144-64F46EABC0A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A95B-BCB1-491A-A11F-A2710EC8509D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35A00-D8D2-4F85-8A44-1AEDCC028E7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8912F-196E-43D3-A64A-06761A091362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38A0E-B093-4F81-A803-68C4D5A6B38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A930-C22A-4AA0-8224-A72425E7A5E8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010B3-21DC-4026-AC90-C8FE21E8010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FEF6C-02CB-4E65-A693-8945912EBAD6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7F740-248A-4E45-AD50-3CBC2EDE365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9BF1-B94C-41B7-A1E3-93F3E67AC16B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3242C-7AC9-4D47-BA99-4E789A80886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03EB3-0E4C-4E25-BEC1-1C50F18104C7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EB425-13F8-4EDA-B7D2-CA613F5A9E5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00219-BB40-4B8C-84B9-AFE12741E50E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AB60C-F85E-419F-BF62-D2AC8ABA458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6930-EF6D-49C9-8D60-7CAE91C854C4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4C86D-4B75-43EC-A2F4-471E95A46ED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4CBE6-3D45-42C0-83AE-148B4A6EE556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6F65D-31A5-4658-9633-D23E60CC9F6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E76D7-1D76-49D8-B7C7-AEB39801F454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A4030-2040-4690-B9A4-72CFC87D21F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33536-AD22-41F9-B2A3-D0B23E3C364E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28E64-CACD-4858-92F4-CC1D77F179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E3EDE-1BDD-453F-8551-E576F6D1FF12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1EC1A-1DA8-414A-9DCC-CA599B2C74A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38EFD-1465-4ED6-82ED-62254CD80EC0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7D422-F873-4A5B-B92D-C1AE460936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2AD1A-BF78-49CE-95F3-507F04EC78A2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98104-A5DA-481A-BF62-F22A72C76CC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6513" y="7938"/>
            <a:ext cx="9180513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E8BBAA-BA9C-416C-9960-3F2E9DC04208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A8A25D-5A86-465E-B27F-2E10B99DAE1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 spd="med" advClick="0" advTm="10000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6513" y="-26988"/>
            <a:ext cx="9180513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3316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5130C4-3DD4-48BC-96B7-0C1B71904ADC}" type="datetimeFigureOut">
              <a:rPr lang="uk-UA"/>
              <a:pPr>
                <a:defRPr/>
              </a:pPr>
              <a:t>22.09.2023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55097F-EE70-483D-86F2-AFB06BE1043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ransition spd="med" advClick="0" advTm="10000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&#1086;&#1090;&#1095;&#1105;&#1090;%20&#1072;&#1082;&#1094;&#1080;&#1103;%20&#1095;&#1080;&#1089;&#1090;&#1099;&#1077;%20&#1073;&#1077;&#1088;&#1077;&#1075;&#1072;\&#1043;&#1080;&#1084;&#1085;%20&#1101;&#1082;&#1086;&#1083;&#1086;&#1075;&#1086;&#1074;111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2924175"/>
            <a:ext cx="6408738" cy="649288"/>
          </a:xfrm>
        </p:spPr>
        <p:txBody>
          <a:bodyPr/>
          <a:lstStyle/>
          <a:p>
            <a:pPr algn="l" eaLnBrk="1" hangingPunct="1"/>
            <a:r>
              <a:rPr lang="ru-RU" sz="2800" dirty="0" smtClean="0">
                <a:solidFill>
                  <a:srgbClr val="898989"/>
                </a:solidFill>
              </a:rPr>
              <a:t>МБОУ СОШ № 6 </a:t>
            </a:r>
            <a:r>
              <a:rPr lang="ru-RU" sz="2800" dirty="0" err="1" smtClean="0">
                <a:solidFill>
                  <a:srgbClr val="898989"/>
                </a:solidFill>
              </a:rPr>
              <a:t>ст.Мингрельская</a:t>
            </a:r>
            <a:r>
              <a:rPr lang="ru-RU" sz="2800" dirty="0" smtClean="0">
                <a:solidFill>
                  <a:srgbClr val="898989"/>
                </a:solidFill>
              </a:rPr>
              <a:t> </a:t>
            </a:r>
            <a:r>
              <a:rPr lang="ru-RU" sz="2800" dirty="0" smtClean="0">
                <a:solidFill>
                  <a:srgbClr val="898989"/>
                </a:solidFill>
              </a:rPr>
              <a:t> </a:t>
            </a:r>
            <a:endParaRPr lang="uk-UA" sz="2800" dirty="0" smtClean="0">
              <a:solidFill>
                <a:srgbClr val="898989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3614738"/>
            <a:ext cx="3182938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539750" y="620713"/>
            <a:ext cx="8208963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Акция "Чистые берега"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9" name="Picture 4" descr="P_20190319_1338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8064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468313" y="6308725"/>
            <a:ext cx="828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Погода соответствовала настроению ребят, тепло и солнечно.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4" descr="P_20190319_1340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46990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 descr="P_20190319_1339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60350"/>
            <a:ext cx="419258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5" descr="P_20190319_1338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88913"/>
            <a:ext cx="726440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4" descr="P_20190320_1404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4173537" cy="556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5" descr="P_20190320_1405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60350"/>
            <a:ext cx="4321175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395288" y="5805488"/>
            <a:ext cx="85693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И чего только там не было, много  мусора было собрано ребятами.</a:t>
            </a:r>
          </a:p>
          <a:p>
            <a:pPr algn="ctr">
              <a:spcBef>
                <a:spcPct val="50000"/>
              </a:spcBef>
            </a:pPr>
            <a:r>
              <a:rPr lang="ru-RU"/>
              <a:t>Ребята, участники акции решили написать листовки о соблюдении чистоты и расклеить их на столбах в близи реки.</a:t>
            </a:r>
          </a:p>
          <a:p>
            <a:pPr algn="ctr"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5" name="WordArt 4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4867275" cy="296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Люди,</a:t>
            </a:r>
          </a:p>
          <a:p>
            <a:pPr algn="ctr"/>
            <a:r>
              <a:rPr lang="ru-RU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берегите природу, </a:t>
            </a:r>
          </a:p>
          <a:p>
            <a:pPr algn="ctr"/>
            <a:r>
              <a:rPr lang="ru-RU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наш общий дом!</a:t>
            </a:r>
          </a:p>
        </p:txBody>
      </p:sp>
      <p:pic>
        <p:nvPicPr>
          <p:cNvPr id="38917" name="Гимн экологов11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 descr="P_20190320_1400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3"/>
            <a:ext cx="5651500" cy="3500437"/>
          </a:xfrm>
          <a:prstGeom prst="rect">
            <a:avLst/>
          </a:prstGeom>
          <a:noFill/>
        </p:spPr>
      </p:pic>
      <p:pic>
        <p:nvPicPr>
          <p:cNvPr id="38921" name="Picture 5" descr="лебед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1962150"/>
            <a:ext cx="32400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10" descr="P_20190319_1335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525" y="0"/>
            <a:ext cx="32400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424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2"/>
          <p:cNvSpPr txBox="1">
            <a:spLocks noChangeArrowheads="1"/>
          </p:cNvSpPr>
          <p:nvPr/>
        </p:nvSpPr>
        <p:spPr bwMode="auto">
          <a:xfrm>
            <a:off x="611188" y="5949950"/>
            <a:ext cx="8137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Река  Сухой Аушедз расположена по всей территории станицы Мингрельской.</a:t>
            </a:r>
          </a:p>
        </p:txBody>
      </p:sp>
      <p:pic>
        <p:nvPicPr>
          <p:cNvPr id="26626" name="Picture 23" descr="Изображение 5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087813" cy="544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4" descr="Изображение 6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0350"/>
            <a:ext cx="40513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P_20180724_1147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404813"/>
            <a:ext cx="4248150" cy="520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5" descr="Изображение 1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549400"/>
            <a:ext cx="398145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827088" y="5876925"/>
            <a:ext cx="4105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Летом на реке цветут лотосы.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5" name="Picture 4" descr="Изображение 0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92150"/>
            <a:ext cx="447992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IMG_2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692150"/>
            <a:ext cx="396081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0" y="6299200"/>
            <a:ext cx="8964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Незабываемы живописные уголки реки.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29699" name="Picture 4" descr="фото лебеди 2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975" y="1412875"/>
            <a:ext cx="4257675" cy="432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 descr="лебед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3913" y="1412875"/>
            <a:ext cx="3240087" cy="432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250825" y="5877272"/>
            <a:ext cx="8642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/>
              <a:t>Рыбаки круглый год ловят рыбу.</a:t>
            </a:r>
            <a:endParaRPr lang="ru-RU" dirty="0"/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179388" y="6237312"/>
            <a:ext cx="8785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/>
              <a:t>Зимой и летом на реке живут и размножаются лебеди и дикие уточки.</a:t>
            </a:r>
          </a:p>
        </p:txBody>
      </p:sp>
      <p:pic>
        <p:nvPicPr>
          <p:cNvPr id="29703" name="Picture 8" descr="P_20190315_173343_1"/>
          <p:cNvPicPr>
            <a:picLocks noChangeAspect="1" noChangeArrowheads="1"/>
          </p:cNvPicPr>
          <p:nvPr/>
        </p:nvPicPr>
        <p:blipFill>
          <a:blip r:embed="rId4" cstate="print"/>
          <a:srcRect b="397"/>
          <a:stretch>
            <a:fillRect/>
          </a:stretch>
        </p:blipFill>
        <p:spPr bwMode="auto">
          <a:xfrm>
            <a:off x="2916238" y="1412875"/>
            <a:ext cx="3192462" cy="432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30724" name="Picture 6" descr="P_20190320_14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82073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23850" y="6021388"/>
            <a:ext cx="8351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Защитим реку от загрязнения мусором.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7" name="Picture 4" descr="P_20190320_140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24497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6"/>
          <p:cNvSpPr txBox="1">
            <a:spLocks noChangeArrowheads="1"/>
          </p:cNvSpPr>
          <p:nvPr/>
        </p:nvSpPr>
        <p:spPr bwMode="auto">
          <a:xfrm>
            <a:off x="4500563" y="5876925"/>
            <a:ext cx="4643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3 класс активно принял участие в акции «Чистые берега»</a:t>
            </a:r>
          </a:p>
        </p:txBody>
      </p:sp>
      <p:pic>
        <p:nvPicPr>
          <p:cNvPr id="31749" name="Picture 7" descr="P_20190320_1404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88913"/>
            <a:ext cx="4117975" cy="549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4" descr="P_20190320_1405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3200" y="0"/>
            <a:ext cx="51308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 descr="P_20190320_1404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30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4" descr="P_20190319_1336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82073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468313" y="5516563"/>
            <a:ext cx="828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5 класс дружно вышел на уборку берега реки.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128</Words>
  <Application>Microsoft Office PowerPoint</Application>
  <PresentationFormat>Экран (4:3)</PresentationFormat>
  <Paragraphs>16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Галина</cp:lastModifiedBy>
  <cp:revision>13</cp:revision>
  <dcterms:created xsi:type="dcterms:W3CDTF">2009-01-08T12:15:48Z</dcterms:created>
  <dcterms:modified xsi:type="dcterms:W3CDTF">2023-09-22T20:16:14Z</dcterms:modified>
</cp:coreProperties>
</file>